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36" r:id="rId3"/>
    <p:sldId id="437" r:id="rId4"/>
    <p:sldId id="438" r:id="rId5"/>
    <p:sldId id="439" r:id="rId6"/>
    <p:sldId id="268" r:id="rId7"/>
    <p:sldId id="269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332" r:id="rId16"/>
    <p:sldId id="395" r:id="rId17"/>
    <p:sldId id="334" r:id="rId18"/>
    <p:sldId id="335" r:id="rId19"/>
    <p:sldId id="447" r:id="rId20"/>
    <p:sldId id="448" r:id="rId21"/>
    <p:sldId id="449" r:id="rId22"/>
    <p:sldId id="450" r:id="rId23"/>
    <p:sldId id="795" r:id="rId24"/>
    <p:sldId id="361" r:id="rId25"/>
    <p:sldId id="357" r:id="rId26"/>
    <p:sldId id="359" r:id="rId27"/>
    <p:sldId id="360" r:id="rId28"/>
    <p:sldId id="430" r:id="rId29"/>
    <p:sldId id="432" r:id="rId30"/>
    <p:sldId id="363" r:id="rId31"/>
    <p:sldId id="367" r:id="rId32"/>
    <p:sldId id="386" r:id="rId33"/>
    <p:sldId id="797" r:id="rId34"/>
    <p:sldId id="801" r:id="rId35"/>
    <p:sldId id="803" r:id="rId36"/>
    <p:sldId id="798" r:id="rId37"/>
    <p:sldId id="802" r:id="rId38"/>
    <p:sldId id="805" r:id="rId39"/>
    <p:sldId id="806" r:id="rId40"/>
    <p:sldId id="804" r:id="rId41"/>
    <p:sldId id="807" r:id="rId42"/>
    <p:sldId id="433" r:id="rId43"/>
    <p:sldId id="434" r:id="rId44"/>
    <p:sldId id="435" r:id="rId45"/>
    <p:sldId id="808" r:id="rId46"/>
    <p:sldId id="809" r:id="rId47"/>
    <p:sldId id="810" r:id="rId48"/>
    <p:sldId id="811" r:id="rId49"/>
    <p:sldId id="812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2DA2"/>
    <a:srgbClr val="FFFFFF"/>
    <a:srgbClr val="69DECE"/>
    <a:srgbClr val="F869A1"/>
    <a:srgbClr val="F680D5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25" autoAdjust="0"/>
    <p:restoredTop sz="94660"/>
  </p:normalViewPr>
  <p:slideViewPr>
    <p:cSldViewPr snapToGrid="0">
      <p:cViewPr varScale="1">
        <p:scale>
          <a:sx n="173" d="100"/>
          <a:sy n="173" d="100"/>
        </p:scale>
        <p:origin x="138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3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68382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6096"/>
            <a:ext cx="9144000" cy="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66152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6096"/>
            <a:ext cx="9144000" cy="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19727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6"/>
          <a:stretch/>
        </p:blipFill>
        <p:spPr>
          <a:xfrm rot="10800000">
            <a:off x="-12700" y="0"/>
            <a:ext cx="9169400" cy="2933700"/>
          </a:xfrm>
          <a:prstGeom prst="rect">
            <a:avLst/>
          </a:prstGeom>
        </p:spPr>
      </p:pic>
      <p:sp>
        <p:nvSpPr>
          <p:cNvPr id="10" name="Rectangle 16"/>
          <p:cNvSpPr/>
          <p:nvPr userDrawn="1"/>
        </p:nvSpPr>
        <p:spPr>
          <a:xfrm>
            <a:off x="611560" y="293558"/>
            <a:ext cx="188532" cy="65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1560" y="-194768"/>
            <a:ext cx="4907705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86166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88"/>
          <a:stretch/>
        </p:blipFill>
        <p:spPr>
          <a:xfrm rot="10800000">
            <a:off x="-12700" y="0"/>
            <a:ext cx="9169400" cy="1257300"/>
          </a:xfrm>
          <a:prstGeom prst="rect">
            <a:avLst/>
          </a:prstGeom>
        </p:spPr>
      </p:pic>
      <p:sp>
        <p:nvSpPr>
          <p:cNvPr id="7" name="Rectangle 16"/>
          <p:cNvSpPr/>
          <p:nvPr userDrawn="1"/>
        </p:nvSpPr>
        <p:spPr>
          <a:xfrm>
            <a:off x="611560" y="293558"/>
            <a:ext cx="188532" cy="65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1560" y="-261443"/>
            <a:ext cx="4907705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1357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88"/>
          <a:stretch/>
        </p:blipFill>
        <p:spPr>
          <a:xfrm rot="10800000">
            <a:off x="-12700" y="0"/>
            <a:ext cx="9169400" cy="1257300"/>
          </a:xfrm>
          <a:prstGeom prst="rect">
            <a:avLst/>
          </a:prstGeom>
        </p:spPr>
      </p:pic>
      <p:sp>
        <p:nvSpPr>
          <p:cNvPr id="7" name="Rectangle 16"/>
          <p:cNvSpPr/>
          <p:nvPr userDrawn="1"/>
        </p:nvSpPr>
        <p:spPr>
          <a:xfrm>
            <a:off x="611560" y="293558"/>
            <a:ext cx="188532" cy="65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1560" y="-261443"/>
            <a:ext cx="4907705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81278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176792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16096"/>
            <a:ext cx="9144000" cy="54974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336550" y="92221"/>
            <a:ext cx="7886700" cy="422274"/>
          </a:xfrm>
        </p:spPr>
        <p:txBody>
          <a:bodyPr>
            <a:noAutofit/>
          </a:bodyPr>
          <a:lstStyle>
            <a:lvl1pPr>
              <a:defRPr sz="4000">
                <a:solidFill>
                  <a:srgbClr val="F869A1"/>
                </a:solidFill>
                <a:latin typeface="산돌공병각타블렛 Medium" panose="020B0600000101010101" pitchFamily="50" charset="-127"/>
                <a:ea typeface="산돌공병각타블렛 Medium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81382205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B041C-114A-4997-B17A-6BD7DF6FFF09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77EEC-5137-4FA7-9773-3324CBF0EC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3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73" r:id="rId3"/>
    <p:sldLayoutId id="2147483666" r:id="rId4"/>
    <p:sldLayoutId id="2147483674" r:id="rId5"/>
    <p:sldLayoutId id="2147483675" r:id="rId6"/>
    <p:sldLayoutId id="2147483665" r:id="rId7"/>
    <p:sldLayoutId id="2147483676" r:id="rId8"/>
  </p:sldLayoutIdLst>
  <p:transition spd="slow">
    <p:fade thruBlk="1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99" y="1945956"/>
            <a:ext cx="7023201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8381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83478F-BF0E-45B1-80CF-58B72DA3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860"/>
            <a:ext cx="9144000" cy="48342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708554-D971-46F6-8083-59892B09B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819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89583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2C9A8A-C6CB-492A-9BD6-06472671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00" y="1068743"/>
            <a:ext cx="8372475" cy="5343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5A197E-6CB7-4896-ABF3-AB46D389F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819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53417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A383DD-A1A7-4495-9D9B-8CFC1297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9" y="767845"/>
            <a:ext cx="7901101" cy="57795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2DFFB0-CFE8-4E06-808E-987E9F1E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089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53047"/>
      </p:ext>
    </p:extLst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EF6447-947C-4C94-81CA-6284B45EB19F}"/>
              </a:ext>
            </a:extLst>
          </p:cNvPr>
          <p:cNvGrpSpPr/>
          <p:nvPr/>
        </p:nvGrpSpPr>
        <p:grpSpPr>
          <a:xfrm>
            <a:off x="736822" y="738768"/>
            <a:ext cx="5039569" cy="1610381"/>
            <a:chOff x="487822" y="1616062"/>
            <a:chExt cx="5469309" cy="17477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9B06F6F-A265-49F4-A721-0CBEFED99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36" t="34244" r="16636" b="38731"/>
            <a:stretch/>
          </p:blipFill>
          <p:spPr>
            <a:xfrm>
              <a:off x="487822" y="1616062"/>
              <a:ext cx="5469309" cy="140914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1ECAF0-455D-4AE3-ADE6-1E982AEE0A37}"/>
                </a:ext>
              </a:extLst>
            </p:cNvPr>
            <p:cNvSpPr txBox="1"/>
            <p:nvPr/>
          </p:nvSpPr>
          <p:spPr>
            <a:xfrm>
              <a:off x="884197" y="3025211"/>
              <a:ext cx="5693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아리따-돋움(TTF)-Thin" panose="02020603020101020101" pitchFamily="18" charset="-127"/>
                  <a:ea typeface="아리따-돋움(TTF)-Thin" panose="02020603020101020101" pitchFamily="18" charset="-127"/>
                </a:rPr>
                <a:t>1971</a:t>
              </a:r>
              <a:endParaRPr lang="ko-KR" altLang="en-US" sz="16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5E9FFB-7A1D-47AB-AF09-D9240E7A0442}"/>
                </a:ext>
              </a:extLst>
            </p:cNvPr>
            <p:cNvSpPr txBox="1"/>
            <p:nvPr/>
          </p:nvSpPr>
          <p:spPr>
            <a:xfrm>
              <a:off x="2197286" y="3025211"/>
              <a:ext cx="6110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아리따-돋움(TTF)-Thin" panose="02020603020101020101" pitchFamily="18" charset="-127"/>
                  <a:ea typeface="아리따-돋움(TTF)-Thin" panose="02020603020101020101" pitchFamily="18" charset="-127"/>
                </a:rPr>
                <a:t>1987</a:t>
              </a:r>
              <a:endParaRPr lang="ko-KR" altLang="en-US" sz="16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C9D2E8-B06A-4C68-9C9D-F433FA5424C0}"/>
                </a:ext>
              </a:extLst>
            </p:cNvPr>
            <p:cNvSpPr txBox="1"/>
            <p:nvPr/>
          </p:nvSpPr>
          <p:spPr>
            <a:xfrm>
              <a:off x="3602534" y="3025211"/>
              <a:ext cx="614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아리따-돋움(TTF)-Thin" panose="02020603020101020101" pitchFamily="18" charset="-127"/>
                  <a:ea typeface="아리따-돋움(TTF)-Thin" panose="02020603020101020101" pitchFamily="18" charset="-127"/>
                </a:rPr>
                <a:t>1992</a:t>
              </a:r>
              <a:endParaRPr lang="ko-KR" altLang="en-US" sz="16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9DC97D-5F02-49F6-A64D-EB5FF4C710A6}"/>
                </a:ext>
              </a:extLst>
            </p:cNvPr>
            <p:cNvSpPr txBox="1"/>
            <p:nvPr/>
          </p:nvSpPr>
          <p:spPr>
            <a:xfrm>
              <a:off x="4999766" y="3025211"/>
              <a:ext cx="574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아리따-돋움(TTF)-Thin" panose="02020603020101020101" pitchFamily="18" charset="-127"/>
                  <a:ea typeface="아리따-돋움(TTF)-Thin" panose="02020603020101020101" pitchFamily="18" charset="-127"/>
                </a:rPr>
                <a:t>2011</a:t>
              </a:r>
              <a:endParaRPr lang="ko-KR" altLang="en-US" sz="1600" dirty="0">
                <a:latin typeface="아리따-돋움(TTF)-Thin" panose="02020603020101020101" pitchFamily="18" charset="-127"/>
                <a:ea typeface="아리따-돋움(TTF)-Thin" panose="0202060302010102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7934098-216F-4143-BBBA-ACCE21736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0" y="2486471"/>
            <a:ext cx="6252078" cy="14903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7AD4EA-E4CC-4536-99E1-4DF71D940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10" y="4291594"/>
            <a:ext cx="3647300" cy="21275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8672F3-71B5-4E29-AF5E-1347E7F02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244" y="4291594"/>
            <a:ext cx="4517606" cy="23510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F446B3-8E3F-4EFE-8825-01326F05C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7454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1813"/>
      </p:ext>
    </p:extLst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AE6116-8755-4FE6-9E0B-0BF4C611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89" y="1249711"/>
            <a:ext cx="5407621" cy="51332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8F2C35-2B03-437C-8E22-7D2F3075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184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15905"/>
      </p:ext>
    </p:extLst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06560"/>
            <a:ext cx="5184576" cy="518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2" y="-192527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85245"/>
      </p:ext>
    </p:extLst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2" y="-192527"/>
            <a:ext cx="8102286" cy="10729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71090"/>
            <a:ext cx="5472608" cy="5472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9734689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980728"/>
            <a:ext cx="5184576" cy="55140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-21353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10810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54553"/>
            <a:ext cx="3796197" cy="4191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E90C9B-09A5-460A-95C2-30917921DF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63843"/>
            <a:ext cx="3312368" cy="37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01218"/>
      </p:ext>
    </p:extLst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0000E1-A28B-43CF-9F3A-B50333F3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895"/>
            <a:ext cx="8102286" cy="1072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600AF6-B6E4-48A0-A98F-774661C5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47" y="1371600"/>
            <a:ext cx="6940306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95130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6B0685-237C-49BE-8AB9-534E07CB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446"/>
            <a:ext cx="9144000" cy="5583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75955A-B5C7-4C9F-A7AD-E9A7476CC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9543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8794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9CB5D9-D2D5-4206-9CB3-C2FAD496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895"/>
            <a:ext cx="8102286" cy="1072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7E5919-A832-48D4-8B21-0260D8318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1" r="3080" b="45483"/>
          <a:stretch/>
        </p:blipFill>
        <p:spPr>
          <a:xfrm>
            <a:off x="2983260" y="1983600"/>
            <a:ext cx="3177480" cy="289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AE28F0-109A-4397-94E7-97F9F1BE8B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67" y="2052169"/>
            <a:ext cx="2202800" cy="2753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5A092B-71A1-474E-BFCB-CE51831D43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79" y="1983599"/>
            <a:ext cx="2654816" cy="28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13270"/>
      </p:ext>
    </p:extLst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E747D4-8D62-46B1-B423-4029B196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895"/>
            <a:ext cx="8102286" cy="1072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9C4F19-308A-4E95-AE0B-F66A1C9BF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3200"/>
            <a:ext cx="8229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92954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E747D4-8D62-46B1-B423-4029B196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895"/>
            <a:ext cx="8102286" cy="10729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FD14A2-4170-412F-ABCC-3148D853FA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892094"/>
            <a:ext cx="57404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67445"/>
      </p:ext>
    </p:extLst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70B1A3-085E-47B1-A12D-718BC9BE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7245"/>
            <a:ext cx="8102286" cy="1072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81AFE2-9AB6-4689-BDA1-1D8E1622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212" y="983410"/>
            <a:ext cx="6541575" cy="179237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E858951-2FEE-4BA5-BC7D-CDC383F59F18}"/>
              </a:ext>
            </a:extLst>
          </p:cNvPr>
          <p:cNvGrpSpPr/>
          <p:nvPr/>
        </p:nvGrpSpPr>
        <p:grpSpPr>
          <a:xfrm>
            <a:off x="1638299" y="3006480"/>
            <a:ext cx="5867400" cy="3408392"/>
            <a:chOff x="1638299" y="3006480"/>
            <a:chExt cx="5867400" cy="34083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EAD06BF-A61C-4696-A669-FB05140CDF91}"/>
                </a:ext>
              </a:extLst>
            </p:cNvPr>
            <p:cNvGrpSpPr/>
            <p:nvPr/>
          </p:nvGrpSpPr>
          <p:grpSpPr>
            <a:xfrm>
              <a:off x="1638299" y="3006480"/>
              <a:ext cx="5867400" cy="3408392"/>
              <a:chOff x="480646" y="3868708"/>
              <a:chExt cx="5867400" cy="340839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1D6096A-C675-4F08-95F7-A1677F421B83}"/>
                  </a:ext>
                </a:extLst>
              </p:cNvPr>
              <p:cNvSpPr/>
              <p:nvPr/>
            </p:nvSpPr>
            <p:spPr>
              <a:xfrm>
                <a:off x="480646" y="3868708"/>
                <a:ext cx="5867400" cy="340839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제주명조" panose="02000300000000000000" pitchFamily="2" charset="-127"/>
                  <a:ea typeface="제주명조" panose="02000300000000000000" pitchFamily="2" charset="-127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16FD92E2-48AA-41BE-A5D9-5C43C5E4FCD2}"/>
                  </a:ext>
                </a:extLst>
              </p:cNvPr>
              <p:cNvCxnSpPr>
                <a:cxnSpLocks/>
                <a:stCxn id="6" idx="0"/>
                <a:endCxn id="6" idx="2"/>
              </p:cNvCxnSpPr>
              <p:nvPr/>
            </p:nvCxnSpPr>
            <p:spPr>
              <a:xfrm>
                <a:off x="3414346" y="3868708"/>
                <a:ext cx="0" cy="3408392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C82B7142-5FDC-4AA6-821B-8B0336C1723C}"/>
                  </a:ext>
                </a:extLst>
              </p:cNvPr>
              <p:cNvCxnSpPr>
                <a:cxnSpLocks/>
                <a:stCxn id="6" idx="1"/>
                <a:endCxn id="6" idx="3"/>
              </p:cNvCxnSpPr>
              <p:nvPr/>
            </p:nvCxnSpPr>
            <p:spPr>
              <a:xfrm>
                <a:off x="480646" y="5572904"/>
                <a:ext cx="5867400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D853E0-1A40-46A8-833F-84B397612E0A}"/>
                </a:ext>
              </a:extLst>
            </p:cNvPr>
            <p:cNvSpPr txBox="1"/>
            <p:nvPr/>
          </p:nvSpPr>
          <p:spPr>
            <a:xfrm>
              <a:off x="2782909" y="3666750"/>
              <a:ext cx="655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표지</a:t>
              </a:r>
              <a:endParaRPr lang="en-US" altLang="ko-KR" sz="200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739295-134F-45FA-A3A6-6C50AC3FD21A}"/>
                </a:ext>
              </a:extLst>
            </p:cNvPr>
            <p:cNvSpPr txBox="1"/>
            <p:nvPr/>
          </p:nvSpPr>
          <p:spPr>
            <a:xfrm>
              <a:off x="5716609" y="3666750"/>
              <a:ext cx="6671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>
                  <a:latin typeface="제주명조" panose="02000300000000000000" pitchFamily="2" charset="-127"/>
                  <a:ea typeface="제주명조" panose="02000300000000000000" pitchFamily="2" charset="-127"/>
                </a:rPr>
                <a:t>목차</a:t>
              </a:r>
              <a:endParaRPr lang="en-US" altLang="ko-KR" sz="200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EAE148-37C9-4C0B-9CC5-8B12A30B789C}"/>
                </a:ext>
              </a:extLst>
            </p:cNvPr>
            <p:cNvSpPr txBox="1"/>
            <p:nvPr/>
          </p:nvSpPr>
          <p:spPr>
            <a:xfrm>
              <a:off x="2782909" y="5370946"/>
              <a:ext cx="655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간지</a:t>
              </a:r>
              <a:endParaRPr lang="en-US" altLang="ko-KR" sz="200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1B32C2-626F-4DE5-ADEA-5EF536808FAC}"/>
                </a:ext>
              </a:extLst>
            </p:cNvPr>
            <p:cNvSpPr txBox="1"/>
            <p:nvPr/>
          </p:nvSpPr>
          <p:spPr>
            <a:xfrm>
              <a:off x="5716609" y="5370946"/>
              <a:ext cx="655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제주명조" panose="02000300000000000000" pitchFamily="2" charset="-127"/>
                  <a:ea typeface="제주명조" panose="02000300000000000000" pitchFamily="2" charset="-127"/>
                </a:rPr>
                <a:t>내용</a:t>
              </a:r>
              <a:endParaRPr lang="en-US" altLang="ko-KR" sz="200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430207"/>
      </p:ext>
    </p:extLst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9" y="3425800"/>
            <a:ext cx="45720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59" y="3429000"/>
            <a:ext cx="4572000" cy="3429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838505"/>
      </p:ext>
    </p:extLst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4282" y="0"/>
            <a:ext cx="4572000" cy="3429000"/>
            <a:chOff x="54282" y="0"/>
            <a:chExt cx="4572000" cy="3429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2" y="0"/>
              <a:ext cx="4572000" cy="3429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직사각형 6"/>
            <p:cNvSpPr/>
            <p:nvPr/>
          </p:nvSpPr>
          <p:spPr>
            <a:xfrm>
              <a:off x="1885950" y="2857500"/>
              <a:ext cx="1000125" cy="2095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336862"/>
      </p:ext>
    </p:extLst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18741309"/>
      </p:ext>
    </p:extLst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429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34101"/>
            <a:ext cx="45720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929526"/>
      </p:ext>
    </p:extLst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429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02155"/>
      </p:ext>
    </p:extLst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429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7715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A8E6B0-3780-4F8B-82A5-5ED0F366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218"/>
            <a:ext cx="8102286" cy="107298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4C4E5A-F19E-495F-9839-9A0E3F128815}"/>
              </a:ext>
            </a:extLst>
          </p:cNvPr>
          <p:cNvGrpSpPr/>
          <p:nvPr/>
        </p:nvGrpSpPr>
        <p:grpSpPr>
          <a:xfrm>
            <a:off x="403369" y="717846"/>
            <a:ext cx="8337262" cy="6039172"/>
            <a:chOff x="403369" y="717846"/>
            <a:chExt cx="8337262" cy="60391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70BF1A7-27BF-43C0-AED0-5AE6EE705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69" y="717846"/>
              <a:ext cx="8337262" cy="603917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C90917-E6D2-4331-AB9A-49A4D9C56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119" t="22707" r="17508" b="42147"/>
            <a:stretch/>
          </p:blipFill>
          <p:spPr>
            <a:xfrm>
              <a:off x="5494945" y="2093720"/>
              <a:ext cx="2683380" cy="3196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2897180"/>
      </p:ext>
    </p:extLst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1"/>
          <a:stretch/>
        </p:blipFill>
        <p:spPr>
          <a:xfrm rot="244589">
            <a:off x="5400676" y="2853089"/>
            <a:ext cx="3314508" cy="231261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4730">
            <a:off x="553219" y="3026910"/>
            <a:ext cx="3129010" cy="21526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7"/>
          <a:stretch/>
        </p:blipFill>
        <p:spPr>
          <a:xfrm>
            <a:off x="3048000" y="4103236"/>
            <a:ext cx="3220248" cy="23547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38" y="768089"/>
            <a:ext cx="7510923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21631"/>
      </p:ext>
    </p:extLst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/>
          <a:stretch/>
        </p:blipFill>
        <p:spPr>
          <a:xfrm rot="21341208">
            <a:off x="695324" y="2760864"/>
            <a:ext cx="3088177" cy="2228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1" r="4848"/>
          <a:stretch/>
        </p:blipFill>
        <p:spPr>
          <a:xfrm>
            <a:off x="2617717" y="3875219"/>
            <a:ext cx="3314700" cy="23505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7"/>
          <a:stretch/>
        </p:blipFill>
        <p:spPr>
          <a:xfrm rot="279585">
            <a:off x="5494267" y="2775188"/>
            <a:ext cx="3230847" cy="23826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90" y="795045"/>
            <a:ext cx="7517019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29246"/>
      </p:ext>
    </p:extLst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877">
            <a:off x="560651" y="2946987"/>
            <a:ext cx="3060000" cy="1912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19" y="3486417"/>
            <a:ext cx="3060000" cy="20406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r="3759"/>
          <a:stretch/>
        </p:blipFill>
        <p:spPr>
          <a:xfrm rot="21185678">
            <a:off x="5505526" y="4079690"/>
            <a:ext cx="3060000" cy="20679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38" y="775588"/>
            <a:ext cx="7510923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53266"/>
      </p:ext>
    </p:extLst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1D5A55-C7D4-4F70-80DF-E683CF31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545"/>
            <a:ext cx="8102286" cy="107298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FF78FE6-973B-4028-BA2D-AF39F330E4FA}"/>
              </a:ext>
            </a:extLst>
          </p:cNvPr>
          <p:cNvGrpSpPr/>
          <p:nvPr/>
        </p:nvGrpSpPr>
        <p:grpSpPr>
          <a:xfrm>
            <a:off x="327905" y="1020589"/>
            <a:ext cx="8488190" cy="5290356"/>
            <a:chOff x="336550" y="1020589"/>
            <a:chExt cx="8488190" cy="52903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F5AD82F-2749-4EA2-B9DC-813854172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50" y="1020589"/>
              <a:ext cx="4105692" cy="529035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42E41E0-132E-4423-89A6-5B86EE90C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0215" y="1061883"/>
              <a:ext cx="4084525" cy="5207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7020844"/>
      </p:ext>
    </p:extLst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A3E446-F525-42CA-A718-81D75B86C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1"/>
            <a:ext cx="9144000" cy="6178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9267CB-AE6F-4764-A846-488A73D5C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724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03812"/>
      </p:ext>
    </p:extLst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A3E446-F525-42CA-A718-81D75B86C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1"/>
            <a:ext cx="9144000" cy="6178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CAA90F-B065-413D-BF30-FB645D169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629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4861"/>
      </p:ext>
    </p:extLst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0D56C3-C88D-4BA2-87EB-06A441243A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>
          <a:xfrm>
            <a:off x="0" y="666750"/>
            <a:ext cx="9144000" cy="6191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AB5FB0-294E-4ED0-ABF3-3EA65EEB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994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34905"/>
      </p:ext>
    </p:extLst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0D56C3-C88D-4BA2-87EB-06A441243A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>
          <a:xfrm>
            <a:off x="0" y="666750"/>
            <a:ext cx="9144000" cy="6191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292D37-0128-4761-A49F-513B7F3AC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359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5215"/>
      </p:ext>
    </p:extLst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008CC63-0166-4FF6-8E37-92A2ACA1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895"/>
            <a:ext cx="8102286" cy="1072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4167E8-E1A0-4A61-B442-041D6897C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272"/>
            <a:ext cx="9144000" cy="62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09103"/>
      </p:ext>
    </p:extLst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AB0022B-6172-4899-9E6C-3CCED9AED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"/>
          <a:stretch/>
        </p:blipFill>
        <p:spPr>
          <a:xfrm>
            <a:off x="-1" y="666750"/>
            <a:ext cx="9144001" cy="62026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C7EF62C-AEBE-4BA9-9BA9-93070F491AA7}"/>
              </a:ext>
            </a:extLst>
          </p:cNvPr>
          <p:cNvSpPr/>
          <p:nvPr/>
        </p:nvSpPr>
        <p:spPr>
          <a:xfrm>
            <a:off x="0" y="666750"/>
            <a:ext cx="9144000" cy="6202680"/>
          </a:xfrm>
          <a:prstGeom prst="rect">
            <a:avLst/>
          </a:prstGeom>
          <a:solidFill>
            <a:srgbClr val="000000">
              <a:alpha val="50196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8FDCED-9795-49FA-AE3C-FA326D236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359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47771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B3FBBA-03B3-4091-B18B-2AC1D1D5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218"/>
            <a:ext cx="8102286" cy="1072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FAB4D9-2934-4889-9BFE-D9657178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87" y="1126846"/>
            <a:ext cx="6940626" cy="50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698"/>
      </p:ext>
    </p:extLst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0EB7CB-794B-4520-8BB2-9B546D22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3595"/>
            <a:ext cx="8102286" cy="107298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177BA5B-6E11-4D3A-9500-3A14047AA1E1}"/>
              </a:ext>
            </a:extLst>
          </p:cNvPr>
          <p:cNvCxnSpPr>
            <a:cxnSpLocks/>
          </p:cNvCxnSpPr>
          <p:nvPr/>
        </p:nvCxnSpPr>
        <p:spPr>
          <a:xfrm>
            <a:off x="4572000" y="901700"/>
            <a:ext cx="0" cy="578485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35196"/>
      </p:ext>
    </p:extLst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DE1BED-9B49-421B-8E4C-C81EE68EAE38}"/>
              </a:ext>
            </a:extLst>
          </p:cNvPr>
          <p:cNvCxnSpPr/>
          <p:nvPr/>
        </p:nvCxnSpPr>
        <p:spPr>
          <a:xfrm>
            <a:off x="412750" y="6102350"/>
            <a:ext cx="83058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3B97494-F4E3-45D9-8B30-8C0FA2089DEE}"/>
              </a:ext>
            </a:extLst>
          </p:cNvPr>
          <p:cNvCxnSpPr/>
          <p:nvPr/>
        </p:nvCxnSpPr>
        <p:spPr>
          <a:xfrm>
            <a:off x="412750" y="5619750"/>
            <a:ext cx="83058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B937249-B33B-4F16-A236-C6ADCCD0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895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79252"/>
      </p:ext>
    </p:extLst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51ADBE4-77E1-4BD0-AD59-FC21963CC6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80" y="3605558"/>
            <a:ext cx="547200" cy="940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A7D683-9DCD-4A2E-B7AB-7E4E9DB4B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70" y="3615634"/>
            <a:ext cx="547200" cy="920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D07BB9-9848-4A89-9C01-BACACF06D4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60" y="3626506"/>
            <a:ext cx="547200" cy="8987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020219-EFB9-4C7B-9044-3D54F6EF14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00" y="3590844"/>
            <a:ext cx="547200" cy="970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4D672D-198D-45F1-BA89-DF234C07A5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90" y="3551150"/>
            <a:ext cx="547200" cy="1049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98E7708-4B65-4FE0-9A15-4886C61609BD}"/>
              </a:ext>
            </a:extLst>
          </p:cNvPr>
          <p:cNvCxnSpPr>
            <a:cxnSpLocks/>
          </p:cNvCxnSpPr>
          <p:nvPr/>
        </p:nvCxnSpPr>
        <p:spPr>
          <a:xfrm>
            <a:off x="262467" y="4789854"/>
            <a:ext cx="3890433" cy="0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B751F32-1930-49BC-9093-91DFFE181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460" y="4979134"/>
            <a:ext cx="2554445" cy="6462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694EC9B-7C37-46CA-82CF-C751CF78E485}"/>
              </a:ext>
            </a:extLst>
          </p:cNvPr>
          <p:cNvCxnSpPr>
            <a:cxnSpLocks/>
          </p:cNvCxnSpPr>
          <p:nvPr/>
        </p:nvCxnSpPr>
        <p:spPr>
          <a:xfrm>
            <a:off x="4885267" y="4789854"/>
            <a:ext cx="3890433" cy="0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6218925-5A3F-45F7-8F92-22A608CABC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41" y="4924994"/>
            <a:ext cx="792000" cy="792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325591C-2BF0-42BC-A9CD-6B4C0D2CFA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99" y="4924994"/>
            <a:ext cx="792000" cy="792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B328C2-16BD-4488-A93F-5A5462C8A95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20" y="4924994"/>
            <a:ext cx="792000" cy="792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C96CB5D-499A-4C78-BFC1-64FDE78475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63" y="4924994"/>
            <a:ext cx="792000" cy="792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CD42656-EC74-4ADA-BA20-EFFB0CE305A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61" y="4219464"/>
            <a:ext cx="589277" cy="58927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872DA68-8CB0-4EA8-B8CA-07897D18FB8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1" y="4219464"/>
            <a:ext cx="589277" cy="58927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0D874D7-6EFB-48CF-8F81-EFB484DC26E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81" y="4219464"/>
            <a:ext cx="589277" cy="58927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A538C13-3492-4484-BA73-CAACD26E015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840" y="4219464"/>
            <a:ext cx="589277" cy="58927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9657F7AA-3BAB-4E75-97D1-01D8AEF641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6057" y="1710383"/>
            <a:ext cx="1956986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21079"/>
      </p:ext>
    </p:extLst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0C0913-96C9-4893-8A61-07C7C4FB77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49" y="1930225"/>
            <a:ext cx="1280047" cy="12800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6F373D-E0AB-40F1-AD9C-4B378CB990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48" y="1962865"/>
            <a:ext cx="1116189" cy="11161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94E1E0-0024-4307-98B1-42B7737A29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89" y="2005219"/>
            <a:ext cx="1029536" cy="10295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30690F-FF83-4419-8C4C-72FA95C05B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18" y="2042260"/>
            <a:ext cx="1036794" cy="10367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5B76B5-2EEA-4160-979E-4FE558C6F9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7" y="1962865"/>
            <a:ext cx="1116189" cy="111618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8EB4505-FF13-4049-B153-52CD500DDAC1}"/>
              </a:ext>
            </a:extLst>
          </p:cNvPr>
          <p:cNvCxnSpPr>
            <a:cxnSpLocks/>
          </p:cNvCxnSpPr>
          <p:nvPr/>
        </p:nvCxnSpPr>
        <p:spPr>
          <a:xfrm>
            <a:off x="307694" y="3831702"/>
            <a:ext cx="8528612" cy="0"/>
          </a:xfrm>
          <a:prstGeom prst="line">
            <a:avLst/>
          </a:prstGeom>
          <a:ln w="29845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01244"/>
      </p:ext>
    </p:extLst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3EF1C16-86DB-4884-8FD2-F5FF4274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2" y="2407349"/>
            <a:ext cx="7699915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29342"/>
      </p:ext>
    </p:extLst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422075C9-8EB9-4AB7-8F38-927F3D4DD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25" y="2474067"/>
            <a:ext cx="7638950" cy="339576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7549A7F-1106-4BA5-89B9-EB77D90026AB}"/>
              </a:ext>
            </a:extLst>
          </p:cNvPr>
          <p:cNvSpPr/>
          <p:nvPr/>
        </p:nvSpPr>
        <p:spPr>
          <a:xfrm>
            <a:off x="927100" y="2305050"/>
            <a:ext cx="2417233" cy="241723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F87B577-3A66-42DE-B507-5367BED9727B}"/>
              </a:ext>
            </a:extLst>
          </p:cNvPr>
          <p:cNvSpPr/>
          <p:nvPr/>
        </p:nvSpPr>
        <p:spPr>
          <a:xfrm>
            <a:off x="4131729" y="2305050"/>
            <a:ext cx="2417233" cy="241723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249538"/>
      </p:ext>
    </p:extLst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913CB1-4588-42D8-A4FC-340667885D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9142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35217"/>
      </p:ext>
    </p:extLst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A5D651-EC1F-4637-BD18-41B39DDF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3" y="0"/>
            <a:ext cx="3243353" cy="6462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5EAFDA-0D02-4B50-8F37-5B69822BE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61" y="2920507"/>
            <a:ext cx="1509735" cy="15097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C16EB6-7584-4451-BC3B-1E64DF3AD8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744" y="2887822"/>
            <a:ext cx="1575104" cy="15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78086"/>
      </p:ext>
    </p:extLst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9B9757-688A-4110-8786-94498BB3BF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" y="0"/>
            <a:ext cx="9142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28196"/>
      </p:ext>
    </p:extLst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B295729D-0339-4E46-943E-32E151364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09" y="911134"/>
            <a:ext cx="7053683" cy="50357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77B6FB-BA0B-4E97-A53D-1B77F1082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73" y="0"/>
            <a:ext cx="3243353" cy="6462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6B0A12-BE17-443B-947D-508F70F304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34" y="2493696"/>
            <a:ext cx="1147084" cy="114708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0628FE4-6992-4A1E-AD9B-670CE131FF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11" y="2440494"/>
            <a:ext cx="1447481" cy="144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962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917D0E-E977-4741-BFD0-0B7F0A8DF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687" y="1688441"/>
            <a:ext cx="6102625" cy="3481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752C2D-34B0-430E-A188-44651FD6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1201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6591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031" y="3598873"/>
            <a:ext cx="993589" cy="95253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39" y="3598873"/>
            <a:ext cx="993589" cy="95253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23" y="3598873"/>
            <a:ext cx="993589" cy="95253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" y="-165933"/>
            <a:ext cx="8102286" cy="10729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748" y="1960468"/>
            <a:ext cx="1292464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24561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726150" y="1400588"/>
            <a:ext cx="7597453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rgbClr val="00C5C0"/>
                </a:solidFill>
                <a:latin typeface="순천 R" panose="02020603020101020101" pitchFamily="18" charset="-127"/>
                <a:ea typeface="순천 R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rgbClr val="E32DA2"/>
                </a:solidFill>
                <a:latin typeface="+mn-ea"/>
                <a:ea typeface="+mn-ea"/>
              </a:rPr>
              <a:t>서식복사로 반복작업을 쉽게</a:t>
            </a: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726151" y="2744738"/>
            <a:ext cx="7956376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rgbClr val="00C5C0"/>
                </a:solidFill>
                <a:latin typeface="순천 R" panose="02020603020101020101" pitchFamily="18" charset="-127"/>
                <a:ea typeface="순천 R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/>
                </a:solidFill>
                <a:latin typeface="+mn-ea"/>
                <a:ea typeface="+mn-ea"/>
              </a:rPr>
              <a:t>내용은 달라도 </a:t>
            </a:r>
            <a:r>
              <a:rPr lang="ko-KR" altLang="en-US" sz="4000" dirty="0" err="1">
                <a:solidFill>
                  <a:schemeClr val="tx1"/>
                </a:solidFill>
                <a:latin typeface="+mn-ea"/>
                <a:ea typeface="+mn-ea"/>
              </a:rPr>
              <a:t>서식복사를</a:t>
            </a:r>
            <a:r>
              <a:rPr lang="ko-KR" altLang="en-US" sz="4000" dirty="0">
                <a:solidFill>
                  <a:schemeClr val="tx1"/>
                </a:solidFill>
                <a:latin typeface="+mn-ea"/>
                <a:ea typeface="+mn-ea"/>
              </a:rPr>
              <a:t> 쉽게</a:t>
            </a:r>
          </a:p>
        </p:txBody>
      </p:sp>
      <p:sp>
        <p:nvSpPr>
          <p:cNvPr id="5" name="제목 3"/>
          <p:cNvSpPr txBox="1">
            <a:spLocks/>
          </p:cNvSpPr>
          <p:nvPr/>
        </p:nvSpPr>
        <p:spPr>
          <a:xfrm>
            <a:off x="726151" y="4088887"/>
            <a:ext cx="768784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rgbClr val="00C5C0"/>
                </a:solidFill>
                <a:latin typeface="순천 R" panose="02020603020101020101" pitchFamily="18" charset="-127"/>
                <a:ea typeface="순천 R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/>
                </a:solidFill>
                <a:latin typeface="+mn-ea"/>
                <a:ea typeface="+mn-ea"/>
              </a:rPr>
              <a:t>텍스트 내용은 달라도 됩니다</a:t>
            </a:r>
          </a:p>
        </p:txBody>
      </p:sp>
      <p:sp>
        <p:nvSpPr>
          <p:cNvPr id="6" name="제목 3"/>
          <p:cNvSpPr txBox="1">
            <a:spLocks/>
          </p:cNvSpPr>
          <p:nvPr/>
        </p:nvSpPr>
        <p:spPr>
          <a:xfrm>
            <a:off x="726151" y="5433037"/>
            <a:ext cx="7344816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rgbClr val="00C5C0"/>
                </a:solidFill>
                <a:latin typeface="순천 R" panose="02020603020101020101" pitchFamily="18" charset="-127"/>
                <a:ea typeface="순천 R" panose="02020603020101020101" pitchFamily="18" charset="-127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/>
                </a:solidFill>
                <a:latin typeface="+mn-ea"/>
                <a:ea typeface="+mn-ea"/>
              </a:rPr>
              <a:t>적용된 서식만 복사를 합니다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7" y="-166890"/>
            <a:ext cx="8102286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30835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97075E-33AC-44B6-9DCC-B70524A7B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44" y="1006232"/>
            <a:ext cx="3110180" cy="24719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AAC580-1B45-46FE-A281-1C80B6DF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4" y="3862765"/>
            <a:ext cx="3114724" cy="26734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2B11D6-89EA-4D90-8CA5-6512B6A18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14661"/>
            <a:ext cx="8102286" cy="1072989"/>
          </a:xfrm>
          <a:prstGeom prst="rect">
            <a:avLst/>
          </a:prstGeo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2C979221-1888-4E4E-8527-A5391267DB5D}"/>
              </a:ext>
            </a:extLst>
          </p:cNvPr>
          <p:cNvSpPr txBox="1">
            <a:spLocks/>
          </p:cNvSpPr>
          <p:nvPr/>
        </p:nvSpPr>
        <p:spPr>
          <a:xfrm>
            <a:off x="4268075" y="2066806"/>
            <a:ext cx="4666376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rgbClr val="00C5C0"/>
                </a:solidFill>
                <a:latin typeface="순천 R" panose="02020603020101020101" pitchFamily="18" charset="-127"/>
                <a:ea typeface="순천 R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한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장의 슬라이드에는</a:t>
            </a:r>
            <a:endParaRPr lang="en-US" altLang="ko-KR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하나의 메시지만 담습니다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5D4F3DAE-C5C1-4A87-A5D7-27AA20C64268}"/>
              </a:ext>
            </a:extLst>
          </p:cNvPr>
          <p:cNvSpPr txBox="1">
            <a:spLocks/>
          </p:cNvSpPr>
          <p:nvPr/>
        </p:nvSpPr>
        <p:spPr>
          <a:xfrm>
            <a:off x="4268075" y="4829056"/>
            <a:ext cx="4666376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200" kern="1200">
                <a:solidFill>
                  <a:srgbClr val="00C5C0"/>
                </a:solidFill>
                <a:latin typeface="순천 R" panose="02020603020101020101" pitchFamily="18" charset="-127"/>
                <a:ea typeface="순천 R" panose="02020603020101020101" pitchFamily="18" charset="-127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색은 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도 이내로 제한합니다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단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무채색은 권장됩니다</a:t>
            </a:r>
            <a:r>
              <a:rPr lang="en-US" altLang="ko-KR" sz="28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ko-KR" altLang="en-US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3324409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D72807-0114-4B23-9553-020461310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195"/>
            <a:ext cx="8102286" cy="1072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382CF5-2C04-4BD6-A183-B365423D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11" y="1174750"/>
            <a:ext cx="7466378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294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2324</TotalTime>
  <Words>41</Words>
  <Application>Microsoft Office PowerPoint</Application>
  <PresentationFormat>화면 슬라이드 쇼(4:3)</PresentationFormat>
  <Paragraphs>16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맑은 고딕</vt:lpstr>
      <vt:lpstr>산돌공병각타블렛 Medium</vt:lpstr>
      <vt:lpstr>아리따-돋움(TTF)-Thin</vt:lpstr>
      <vt:lpstr>제주명조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윤석호</dc:creator>
  <cp:lastModifiedBy>윤 석호</cp:lastModifiedBy>
  <cp:revision>102</cp:revision>
  <dcterms:created xsi:type="dcterms:W3CDTF">2017-01-07T10:48:56Z</dcterms:created>
  <dcterms:modified xsi:type="dcterms:W3CDTF">2020-09-09T08:50:43Z</dcterms:modified>
</cp:coreProperties>
</file>